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38" r:id="rId2"/>
    <p:sldId id="340" r:id="rId3"/>
    <p:sldId id="341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4" r:id="rId15"/>
    <p:sldId id="355" r:id="rId16"/>
    <p:sldId id="356" r:id="rId17"/>
    <p:sldId id="357" r:id="rId18"/>
    <p:sldId id="366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73" r:id="rId27"/>
    <p:sldId id="367" r:id="rId28"/>
    <p:sldId id="368" r:id="rId29"/>
    <p:sldId id="369" r:id="rId30"/>
    <p:sldId id="370" r:id="rId31"/>
    <p:sldId id="371" r:id="rId32"/>
    <p:sldId id="372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3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47" autoAdjust="0"/>
    <p:restoredTop sz="81286"/>
  </p:normalViewPr>
  <p:slideViewPr>
    <p:cSldViewPr snapToGrid="0" snapToObjects="1">
      <p:cViewPr>
        <p:scale>
          <a:sx n="158" d="100"/>
          <a:sy n="158" d="100"/>
        </p:scale>
        <p:origin x="25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Code</a:t>
            </a:r>
            <a:r>
              <a:rPr lang="en-US" baseline="0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Goes here</a:t>
            </a: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FRAMEWORK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91" y="1372083"/>
            <a:ext cx="1600200" cy="1536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83" y="2140433"/>
            <a:ext cx="1727200" cy="165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664" y="3891861"/>
            <a:ext cx="15494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34" y="3446257"/>
            <a:ext cx="1854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13" y="3209126"/>
            <a:ext cx="1524000" cy="118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429125"/>
            <a:ext cx="17399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50" y="1163638"/>
            <a:ext cx="1308100" cy="132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2" y="4013200"/>
            <a:ext cx="13843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86" y="2069306"/>
            <a:ext cx="1169804" cy="1322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38" y="1817687"/>
            <a:ext cx="1524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69" y="2948782"/>
            <a:ext cx="160020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50" y="3983037"/>
            <a:ext cx="1447800" cy="146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69" y="1473200"/>
            <a:ext cx="16637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5" y="4198937"/>
            <a:ext cx="1371600" cy="124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2" y="1235869"/>
            <a:ext cx="1727200" cy="147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1972469"/>
            <a:ext cx="143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53" y="2795587"/>
            <a:ext cx="21209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43" y="4017961"/>
            <a:ext cx="1562100" cy="146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44" y="1309687"/>
            <a:ext cx="14478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4349750"/>
            <a:ext cx="12827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523515"/>
            <a:ext cx="1346200" cy="142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7" y="4470400"/>
            <a:ext cx="1206500" cy="105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12" y="1410494"/>
            <a:ext cx="1397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Categorize images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Person laying on the beach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Detect faces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7B990"/>
                </a:solidFill>
              </a:rPr>
              <a:t>Separately</a:t>
            </a:r>
            <a:endParaRPr lang="en-US" dirty="0">
              <a:solidFill>
                <a:srgbClr val="37B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vision </a:t>
            </a:r>
            <a:r>
              <a:rPr lang="en-US" dirty="0"/>
              <a:t>s</a:t>
            </a:r>
            <a:r>
              <a:rPr lang="en-US" dirty="0" smtClean="0"/>
              <a:t>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72" y="1690688"/>
            <a:ext cx="4589954" cy="4301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4231"/>
            <a:ext cx="5842808" cy="50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2094119"/>
            <a:ext cx="9167048" cy="27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setup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7" y="1416692"/>
            <a:ext cx="6026986" cy="51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Strange signs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62" y="1376447"/>
            <a:ext cx="6048512" cy="4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setup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8" y="1416692"/>
            <a:ext cx="6026984" cy="51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FRAMEWORK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378227"/>
            <a:ext cx="8471592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3838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4722" y="2148577"/>
            <a:ext cx="5181600" cy="2560845"/>
          </a:xfrm>
        </p:spPr>
        <p:txBody>
          <a:bodyPr/>
          <a:lstStyle/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995" y="3242866"/>
            <a:ext cx="12954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86" y="696741"/>
            <a:ext cx="1333500" cy="142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83" y="4415735"/>
            <a:ext cx="1422400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87" y="1129076"/>
            <a:ext cx="1371600" cy="167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44" y="4335066"/>
            <a:ext cx="1422400" cy="1358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43" y="2099866"/>
            <a:ext cx="1701800" cy="168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831" y="1967276"/>
            <a:ext cx="1257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2075</TotalTime>
  <Words>280</Words>
  <Application>Microsoft Macintosh PowerPoint</Application>
  <PresentationFormat>Widescreen</PresentationFormat>
  <Paragraphs>119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Fira Code</vt:lpstr>
      <vt:lpstr>Segoe UI</vt:lpstr>
      <vt:lpstr>Times New Roman</vt:lpstr>
      <vt:lpstr>Arial</vt:lpstr>
      <vt:lpstr>Office Theme</vt:lpstr>
      <vt:lpstr>PowerPoint Presentation</vt:lpstr>
      <vt:lpstr>PowerPoint Presentation</vt:lpstr>
      <vt:lpstr>Unfamiliar places…</vt:lpstr>
      <vt:lpstr>Strange signs…</vt:lpstr>
      <vt:lpstr>Different languages…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</vt:lpstr>
      <vt:lpstr>Tag images…</vt:lpstr>
      <vt:lpstr>Categorize images…</vt:lpstr>
      <vt:lpstr>Describe images…</vt:lpstr>
      <vt:lpstr>Detect faces…</vt:lpstr>
      <vt:lpstr>OCR…</vt:lpstr>
      <vt:lpstr>Creating a vision service</vt:lpstr>
      <vt:lpstr>PowerPoint Presentation</vt:lpstr>
      <vt:lpstr>The Vacation…</vt:lpstr>
      <vt:lpstr>Text Translation</vt:lpstr>
      <vt:lpstr>Translate text…</vt:lpstr>
      <vt:lpstr>Detect language…</vt:lpstr>
      <vt:lpstr>Speak!!!</vt:lpstr>
      <vt:lpstr>Azure setup 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Azure setup </vt:lpstr>
      <vt:lpstr>PowerPoint Presentation</vt:lpstr>
      <vt:lpstr>The Vacation…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188</cp:revision>
  <dcterms:created xsi:type="dcterms:W3CDTF">2016-09-28T15:07:41Z</dcterms:created>
  <dcterms:modified xsi:type="dcterms:W3CDTF">2017-07-25T00:37:20Z</dcterms:modified>
</cp:coreProperties>
</file>